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90"/>
    <a:srgbClr val="00EE8E"/>
    <a:srgbClr val="00FF99"/>
    <a:srgbClr val="66FF99"/>
    <a:srgbClr val="F517CB"/>
    <a:srgbClr val="FFD600"/>
    <a:srgbClr val="D32F2F"/>
    <a:srgbClr val="15FFDE"/>
    <a:srgbClr val="00BFA5"/>
    <a:srgbClr val="F0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 autoAdjust="0"/>
    <p:restoredTop sz="94291" autoAdjust="0"/>
  </p:normalViewPr>
  <p:slideViewPr>
    <p:cSldViewPr>
      <p:cViewPr>
        <p:scale>
          <a:sx n="50" d="100"/>
          <a:sy n="50" d="100"/>
        </p:scale>
        <p:origin x="-534" y="-18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09/11/2018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xmlns="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xmlns="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xmlns="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xmlns="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xmlns="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xmlns="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xmlns="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xmlns="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xmlns="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xmlns="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xmlns="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xmlns="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xmlns="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xmlns="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xmlns="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xmlns="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xmlns="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xmlns="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xmlns="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xmlns="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xmlns="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xmlns="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xmlns="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xmlns="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xmlns="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xmlns="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xmlns="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xmlns="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xmlns="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xmlns="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xmlns="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xmlns="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xmlns="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xmlns="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xmlns="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xmlns="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xmlns="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xmlns="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xmlns="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xmlns="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xmlns="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xmlns="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xmlns="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xmlns="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xmlns="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xmlns="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xmlns="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xmlns="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xmlns="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xmlns="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xmlns="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xmlns="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xmlns="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xmlns="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xmlns="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xmlns="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xmlns="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xmlns="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xmlns="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xmlns="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xmlns="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xmlns="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xmlns="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xmlns="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xmlns="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xmlns="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xmlns="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xmlns="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xmlns="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xmlns="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xmlns="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xmlns="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xmlns="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xmlns="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xmlns="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xmlns="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xmlns="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xmlns="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xmlns="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xmlns="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xmlns="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xmlns="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xmlns="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xmlns="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xmlns="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xmlns="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xmlns="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xmlns="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xmlns="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xmlns="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xmlns="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xmlns="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xmlns="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xmlns="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xmlns="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xmlns="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xmlns="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xmlns="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xmlns="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xmlns="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xmlns="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xmlns="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xmlns="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xmlns="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xmlns="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xmlns="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xmlns="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xmlns="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xmlns="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xmlns="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xmlns="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xmlns="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xmlns="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xmlns="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xmlns="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xmlns="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xmlns="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xmlns="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xmlns="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xmlns="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xmlns="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xmlns="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xmlns="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xmlns="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xmlns="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xmlns="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xmlns="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xmlns="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xmlns="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xmlns="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xmlns="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xmlns="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xmlns="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xmlns="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xmlns="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xmlns="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xmlns="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xmlns="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xmlns="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xmlns="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xmlns="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xmlns="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xmlns="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xmlns="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xmlns="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xmlns="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xmlns="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xmlns="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xmlns="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xmlns="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xmlns="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xmlns="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xmlns="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xmlns="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xmlns="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xmlns="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xmlns="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xmlns="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xmlns="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xmlns="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xmlns="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xmlns="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xmlns="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xmlns="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xmlns="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xmlns="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xmlns="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xmlns="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xmlns="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xmlns="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xmlns="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xmlns="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xmlns="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xmlns="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xmlns="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xmlns="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xmlns="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xmlns="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xmlns="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xmlns="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xmlns="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xmlns="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xmlns="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xmlns="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xmlns="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109119" y="4021157"/>
            <a:ext cx="3108443" cy="3039794"/>
            <a:chOff x="3768186" y="4611414"/>
            <a:chExt cx="3108443" cy="3039794"/>
          </a:xfrm>
        </p:grpSpPr>
        <p:sp>
          <p:nvSpPr>
            <p:cNvPr id="10" name="Elipse 9"/>
            <p:cNvSpPr/>
            <p:nvPr/>
          </p:nvSpPr>
          <p:spPr>
            <a:xfrm>
              <a:off x="4279728" y="5784616"/>
              <a:ext cx="2596901" cy="18665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Grupo 8"/>
            <p:cNvGrpSpPr/>
            <p:nvPr/>
          </p:nvGrpSpPr>
          <p:grpSpPr>
            <a:xfrm rot="17343756">
              <a:off x="3998612" y="4380988"/>
              <a:ext cx="2304256" cy="2765107"/>
              <a:chOff x="3852293" y="4079776"/>
              <a:chExt cx="2304256" cy="2765107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xmlns="" id="{EC4A9AC8-F4D5-4B09-8F27-10182533BBE6}"/>
                  </a:ext>
                </a:extLst>
              </p:cNvPr>
              <p:cNvGrpSpPr/>
              <p:nvPr/>
            </p:nvGrpSpPr>
            <p:grpSpPr>
              <a:xfrm>
                <a:off x="3852293" y="4079776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115" name="Retângulo: Cantos Arredondados 114">
                  <a:extLst>
                    <a:ext uri="{FF2B5EF4-FFF2-40B4-BE49-F238E27FC236}">
                      <a16:creationId xmlns:a16="http://schemas.microsoft.com/office/drawing/2014/main" xmlns="" id="{EF1FC69D-3983-4649-A796-EEFD15A337AF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6" name="Retângulo: Cantos Arredondados 115">
                  <a:extLst>
                    <a:ext uri="{FF2B5EF4-FFF2-40B4-BE49-F238E27FC236}">
                      <a16:creationId xmlns:a16="http://schemas.microsoft.com/office/drawing/2014/main" xmlns="" id="{E9BE8618-AB65-42F4-9752-F24130D692A7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7" name="Retângulo: Cantos Arredondados 116">
                  <a:extLst>
                    <a:ext uri="{FF2B5EF4-FFF2-40B4-BE49-F238E27FC236}">
                      <a16:creationId xmlns:a16="http://schemas.microsoft.com/office/drawing/2014/main" xmlns="" id="{877780EE-28A7-4A14-A0E6-0A3212B86155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xmlns="" id="{B78ADCF5-F5CC-4A76-A645-64BB061DE346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9" name="Retângulo 118">
                  <a:extLst>
                    <a:ext uri="{FF2B5EF4-FFF2-40B4-BE49-F238E27FC236}">
                      <a16:creationId xmlns:a16="http://schemas.microsoft.com/office/drawing/2014/main" xmlns="" id="{67F7C1E0-20D5-4DEF-AFBF-7E75BED0280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0" name="Retângulo: Cantos Arredondados 119">
                  <a:extLst>
                    <a:ext uri="{FF2B5EF4-FFF2-40B4-BE49-F238E27FC236}">
                      <a16:creationId xmlns:a16="http://schemas.microsoft.com/office/drawing/2014/main" xmlns="" id="{7E3F3600-A9E2-4867-B866-D3808239A0A7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1" name="Retângulo: Cantos Arredondados 120">
                  <a:extLst>
                    <a:ext uri="{FF2B5EF4-FFF2-40B4-BE49-F238E27FC236}">
                      <a16:creationId xmlns:a16="http://schemas.microsoft.com/office/drawing/2014/main" xmlns="" id="{C2F572A8-FFF0-4736-BA07-19DD78D4F3C1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" name="CaixaDeTexto 3"/>
              <p:cNvSpPr txBox="1"/>
              <p:nvPr/>
            </p:nvSpPr>
            <p:spPr>
              <a:xfrm>
                <a:off x="4403309" y="5519936"/>
                <a:ext cx="1602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 smtClean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R.I.P</a:t>
                </a:r>
                <a:r>
                  <a:rPr lang="pt-BR" sz="4800" dirty="0" smtClean="0">
                    <a:solidFill>
                      <a:schemeClr val="bg1"/>
                    </a:solidFill>
                  </a:rPr>
                  <a:t>.</a:t>
                </a:r>
                <a:endParaRPr lang="pt-BR" sz="4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4554239" y="4758514"/>
                <a:ext cx="1150826" cy="528676"/>
                <a:chOff x="3849590" y="2326034"/>
                <a:chExt cx="2146929" cy="986274"/>
              </a:xfrm>
            </p:grpSpPr>
            <p:grpSp>
              <p:nvGrpSpPr>
                <p:cNvPr id="6" name="Grupo 5"/>
                <p:cNvGrpSpPr/>
                <p:nvPr/>
              </p:nvGrpSpPr>
              <p:grpSpPr>
                <a:xfrm rot="2700000">
                  <a:off x="3849590" y="2326034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5" name="Retângulo 4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" name="Retângulo 95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1" name="Grupo 100"/>
                <p:cNvGrpSpPr/>
                <p:nvPr/>
              </p:nvGrpSpPr>
              <p:grpSpPr>
                <a:xfrm rot="2700000">
                  <a:off x="5081324" y="2397113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102" name="Retângulo 101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" name="Retângulo 102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sp>
            <p:nvSpPr>
              <p:cNvPr id="104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 flipV="1">
                <a:off x="4629905" y="5234481"/>
                <a:ext cx="999493" cy="310668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5" name="Retângulo 14"/>
          <p:cNvSpPr/>
          <p:nvPr/>
        </p:nvSpPr>
        <p:spPr>
          <a:xfrm>
            <a:off x="2462446" y="2305568"/>
            <a:ext cx="5256584" cy="8280920"/>
          </a:xfrm>
          <a:prstGeom prst="rect">
            <a:avLst/>
          </a:prstGeom>
          <a:solidFill>
            <a:srgbClr val="00F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xmlns="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xmlns="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xmlns="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xmlns="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xmlns="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xmlns="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xmlns="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xmlns="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xmlns="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xmlns="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xmlns="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xmlns="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xmlns="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xmlns="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xmlns="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xmlns="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xmlns="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xmlns="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xmlns="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xmlns="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xmlns="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xmlns="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xmlns="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xmlns="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xmlns="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xmlns="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xmlns="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xmlns="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xmlns="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xmlns="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xmlns="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xmlns="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xmlns="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xmlns="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xmlns="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xmlns="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xmlns="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xmlns="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xmlns="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xmlns="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xmlns="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xmlns="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xmlns="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xmlns="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xmlns="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xmlns="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xmlns="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xmlns="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xmlns="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xmlns="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xmlns="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xmlns="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xmlns="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xmlns="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xmlns="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xmlns="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xmlns="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xmlns="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xmlns="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xmlns="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xmlns="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xmlns="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xmlns="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xmlns="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xmlns="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xmlns="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xmlns="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xmlns="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xmlns="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xmlns="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xmlns="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xmlns="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xmlns="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xmlns="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xmlns="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xmlns="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xmlns="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xmlns="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xmlns="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xmlns="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xmlns="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xmlns="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xmlns="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xmlns="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xmlns="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xmlns="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xmlns="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xmlns="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xmlns="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xmlns="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xmlns="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xmlns="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xmlns="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xmlns="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xmlns="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xmlns="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xmlns="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xmlns="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xmlns="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xmlns="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xmlns="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xmlns="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xmlns="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xmlns="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xmlns="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xmlns="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xmlns="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xmlns="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xmlns="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xmlns="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xmlns="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xmlns="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xmlns="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xmlns="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xmlns="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xmlns="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xmlns="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xmlns="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xmlns="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xmlns="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xmlns="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xmlns="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xmlns="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xmlns="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xmlns="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xmlns="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xmlns="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xmlns="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xmlns="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xmlns="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xmlns="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xmlns="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xmlns="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xmlns="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xmlns="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xmlns="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xmlns="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xmlns="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xmlns="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xmlns="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xmlns="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xmlns="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xmlns="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xmlns="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xmlns="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xmlns="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xmlns="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xmlns="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xmlns="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xmlns="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xmlns="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xmlns="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xmlns="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xmlns="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xmlns="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xmlns="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xmlns="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xmlns="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xmlns="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xmlns="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xmlns="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xmlns="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xmlns="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xmlns="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xmlns="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xmlns="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xmlns="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xmlns="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xmlns="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xmlns="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xmlns="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xmlns="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xmlns="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xmlns="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xmlns="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xmlns="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xmlns="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xmlns="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xmlns="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xmlns="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xmlns="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xmlns="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xmlns="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xmlns="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xmlns="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xmlns="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xmlns="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xmlns="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xmlns="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xmlns="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xmlns="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xmlns="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xmlns="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xmlns="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xmlns="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xmlns="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xmlns="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xmlns="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xmlns="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xmlns="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xmlns="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xmlns="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xmlns="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xmlns="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xmlns="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xmlns="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xmlns="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xmlns="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xmlns="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xmlns="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xmlns="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xmlns="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xmlns="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xmlns="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xmlns="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xmlns="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xmlns="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xmlns="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xmlns="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xmlns="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xmlns="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xmlns="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xmlns="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xmlns="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xmlns="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xmlns="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xmlns="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xmlns="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xmlns="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xmlns="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xmlns="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xmlns="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xmlns="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xmlns="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xmlns="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xmlns="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xmlns="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xmlns="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xmlns="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xmlns="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xmlns="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xmlns="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xmlns="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xmlns="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xmlns="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xmlns="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xmlns="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xmlns="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xmlns="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xmlns="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xmlns="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xmlns="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xmlns="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xmlns="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xmlns="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xmlns="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xmlns="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xmlns="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xmlns="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xmlns="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xmlns="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xmlns="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xmlns="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xmlns="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xmlns="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xmlns="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xmlns="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xmlns="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xmlns="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xmlns="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xmlns="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xmlns="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xmlns="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xmlns="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xmlns="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xmlns="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xmlns="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xmlns="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xmlns="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xmlns="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xmlns="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xmlns="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xmlns="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xmlns="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xmlns="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xmlns="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xmlns="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xmlns="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xmlns="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xmlns="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xmlns="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xmlns="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xmlns="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xmlns="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xmlns="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xmlns="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xmlns="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xmlns="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xmlns="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xmlns="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xmlns="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xmlns="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xmlns="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xmlns="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xmlns="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xmlns="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xmlns="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xmlns="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xmlns="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xmlns="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xmlns="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xmlns="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xmlns="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xmlns="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xmlns="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xmlns="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xmlns="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xmlns="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xmlns="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xmlns="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xmlns="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xmlns="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xmlns="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xmlns="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xmlns="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xmlns="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xmlns="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xmlns="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xmlns="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xmlns="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xmlns="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xmlns="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xmlns="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xmlns="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xmlns="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xmlns="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xmlns="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xmlns="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xmlns="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xmlns="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xmlns="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xmlns="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xmlns="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xmlns="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xmlns="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xmlns="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xmlns="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xmlns="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xmlns="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xmlns="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xmlns="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xmlns="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xmlns="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xmlns="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xmlns="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xmlns="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xmlns="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xmlns="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xmlns="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xmlns="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xmlns="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xmlns="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xmlns="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4" y="479376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0BBCEAA-D162-4123-AD99-B26B7D19B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94" y="3072634"/>
            <a:ext cx="12875557" cy="4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25" y="594643"/>
            <a:ext cx="11146729" cy="1114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6633142" y="4080361"/>
            <a:ext cx="3151328" cy="3387173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:a16="http://schemas.microsoft.com/office/drawing/2014/main" xmlns="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:a16="http://schemas.microsoft.com/office/drawing/2014/main" xmlns="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:a16="http://schemas.microsoft.com/office/drawing/2014/main" xmlns="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:a16="http://schemas.microsoft.com/office/drawing/2014/main" xmlns="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:a16="http://schemas.microsoft.com/office/drawing/2014/main" xmlns="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:a16="http://schemas.microsoft.com/office/drawing/2014/main" xmlns="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:a16="http://schemas.microsoft.com/office/drawing/2014/main" xmlns="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:a16="http://schemas.microsoft.com/office/drawing/2014/main" xmlns="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:a16="http://schemas.microsoft.com/office/drawing/2014/main" xmlns="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:a16="http://schemas.microsoft.com/office/drawing/2014/main" xmlns="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:a16="http://schemas.microsoft.com/office/drawing/2014/main" xmlns="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:a16="http://schemas.microsoft.com/office/drawing/2014/main" xmlns="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:a16="http://schemas.microsoft.com/office/drawing/2014/main" xmlns="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:a16="http://schemas.microsoft.com/office/drawing/2014/main" xmlns="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:a16="http://schemas.microsoft.com/office/drawing/2014/main" xmlns="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:a16="http://schemas.microsoft.com/office/drawing/2014/main" xmlns="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:a16="http://schemas.microsoft.com/office/drawing/2014/main" xmlns="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:a16="http://schemas.microsoft.com/office/drawing/2014/main" xmlns="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:a16="http://schemas.microsoft.com/office/drawing/2014/main" xmlns="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:a16="http://schemas.microsoft.com/office/drawing/2014/main" xmlns="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:a16="http://schemas.microsoft.com/office/drawing/2014/main" xmlns="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:a16="http://schemas.microsoft.com/office/drawing/2014/main" xmlns="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:a16="http://schemas.microsoft.com/office/drawing/2014/main" xmlns="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:a16="http://schemas.microsoft.com/office/drawing/2014/main" xmlns="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:a16="http://schemas.microsoft.com/office/drawing/2014/main" xmlns="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556149" y="4871864"/>
            <a:ext cx="93951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9E11F2B2-38C6-4762-9F3E-CF1678822FDD}"/>
              </a:ext>
            </a:extLst>
          </p:cNvPr>
          <p:cNvGrpSpPr/>
          <p:nvPr/>
        </p:nvGrpSpPr>
        <p:grpSpPr>
          <a:xfrm>
            <a:off x="2988197" y="3287688"/>
            <a:ext cx="14976344" cy="6048672"/>
            <a:chOff x="3132213" y="2711624"/>
            <a:chExt cx="14976344" cy="60486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C17BE6A2-D948-4222-AFDA-050CD6488466}"/>
                </a:ext>
              </a:extLst>
            </p:cNvPr>
            <p:cNvSpPr/>
            <p:nvPr/>
          </p:nvSpPr>
          <p:spPr>
            <a:xfrm>
              <a:off x="3132213" y="2711624"/>
              <a:ext cx="14976344" cy="6048672"/>
            </a:xfrm>
            <a:prstGeom prst="rect">
              <a:avLst/>
            </a:prstGeom>
            <a:solidFill>
              <a:srgbClr val="00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62E519F2-69D3-4150-98CB-4AA6F9E2F1EC}"/>
                </a:ext>
              </a:extLst>
            </p:cNvPr>
            <p:cNvSpPr txBox="1"/>
            <p:nvPr/>
          </p:nvSpPr>
          <p:spPr>
            <a:xfrm>
              <a:off x="3708277" y="4295800"/>
              <a:ext cx="82750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SABE A RESPOSTA?</a:t>
              </a:r>
            </a:p>
            <a:p>
              <a:r>
                <a:rPr lang="pt-BR" sz="6000" b="1" dirty="0">
                  <a:solidFill>
                    <a:srgbClr val="FFD600"/>
                  </a:solidFill>
                  <a:latin typeface="Agency FB" panose="020B0503020202020204" pitchFamily="34" charset="0"/>
                </a:rPr>
                <a:t>CLIQUE AQUI PARA </a:t>
              </a:r>
              <a:r>
                <a:rPr lang="pt-BR" sz="6000" b="1" u="sng" dirty="0">
                  <a:solidFill>
                    <a:srgbClr val="FFD600"/>
                  </a:solidFill>
                  <a:latin typeface="Agency FB" panose="020B0503020202020204" pitchFamily="34" charset="0"/>
                </a:rPr>
                <a:t>RESPONDER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8A427F1D-6234-4234-B0D6-B1B1C325B755}"/>
                </a:ext>
              </a:extLst>
            </p:cNvPr>
            <p:cNvSpPr/>
            <p:nvPr/>
          </p:nvSpPr>
          <p:spPr>
            <a:xfrm>
              <a:off x="13933413" y="3431704"/>
              <a:ext cx="2520280" cy="4810134"/>
            </a:xfrm>
            <a:prstGeom prst="roundRect">
              <a:avLst>
                <a:gd name="adj" fmla="val 50000"/>
              </a:avLst>
            </a:prstGeom>
            <a:solidFill>
              <a:srgbClr val="F0F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115FF67A-0372-47F4-903D-2693E712F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5"/>
            <a:stretch/>
          </p:blipFill>
          <p:spPr>
            <a:xfrm>
              <a:off x="14365461" y="4079776"/>
              <a:ext cx="1593577" cy="3683778"/>
            </a:xfrm>
            <a:prstGeom prst="rect">
              <a:avLst/>
            </a:prstGeom>
          </p:spPr>
        </p:pic>
        <p:sp>
          <p:nvSpPr>
            <p:cNvPr id="25" name="Seta: para a Direita 24">
              <a:extLst>
                <a:ext uri="{FF2B5EF4-FFF2-40B4-BE49-F238E27FC236}">
                  <a16:creationId xmlns:a16="http://schemas.microsoft.com/office/drawing/2014/main" xmlns="" id="{A8DCB244-C321-497B-B49B-B90F2559C893}"/>
                </a:ext>
              </a:extLst>
            </p:cNvPr>
            <p:cNvSpPr/>
            <p:nvPr/>
          </p:nvSpPr>
          <p:spPr>
            <a:xfrm>
              <a:off x="9180885" y="4223792"/>
              <a:ext cx="5472608" cy="1056117"/>
            </a:xfrm>
            <a:prstGeom prst="rightArrow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D1E5C612-7ED0-4CC4-8A09-8D745989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61" y="7824192"/>
              <a:ext cx="1872208" cy="596042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BE5C31B1-FC64-4456-8F07-4643923D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7" y="4720280"/>
            <a:ext cx="8136904" cy="3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xmlns="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xmlns="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xmlns="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xmlns="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xmlns="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xmlns="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xmlns="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xmlns="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xmlns="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xmlns="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xmlns="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xmlns="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xmlns="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xmlns="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xmlns="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xmlns="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xmlns="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xmlns="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xmlns="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xmlns="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xmlns="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xmlns="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xmlns="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xmlns="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xmlns="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xmlns="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xmlns="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xmlns="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xmlns="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xmlns="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xmlns="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xmlns="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xmlns="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xmlns="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xmlns="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xmlns="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xmlns="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xmlns="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xmlns="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xmlns="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xmlns="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xmlns="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xmlns="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xmlns="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xmlns="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xmlns="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xmlns="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xmlns="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xmlns="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xmlns="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xmlns="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xmlns="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xmlns="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xmlns="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xmlns="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xmlns="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xmlns="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xmlns="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xmlns="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xmlns="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xmlns="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xmlns="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xmlns="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xmlns="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xmlns="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xmlns="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xmlns="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xmlns="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xmlns="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xmlns="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xmlns="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xmlns="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xmlns="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xmlns="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xmlns="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xmlns="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xmlns="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xmlns="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xmlns="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xmlns="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xmlns="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xmlns="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xmlns="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xmlns="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xmlns="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xmlns="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xmlns="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xmlns="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xmlns="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xmlns="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xmlns="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xmlns="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xmlns="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xmlns="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xmlns="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xmlns="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xmlns="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xmlns="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xmlns="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xmlns="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xmlns="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xmlns="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xmlns="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xmlns="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xmlns="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xmlns="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xmlns="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xmlns="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xmlns="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xmlns="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xmlns="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xmlns="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xmlns="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xmlns="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xmlns="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xmlns="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xmlns="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xmlns="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xmlns="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xmlns="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xmlns="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xmlns="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xmlns="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xmlns="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xmlns="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xmlns="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xmlns="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xmlns="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xmlns="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xmlns="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xmlns="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xmlns="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xmlns="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xmlns="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xmlns="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xmlns="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xmlns="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xmlns="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xmlns="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xmlns="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xmlns="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xmlns="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xmlns="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xmlns="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xmlns="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xmlns="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xmlns="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xmlns="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xmlns="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xmlns="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xmlns="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xmlns="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xmlns="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xmlns="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xmlns="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xmlns="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xmlns="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xmlns="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xmlns="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xmlns="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xmlns="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xmlns="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xmlns="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xmlns="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xmlns="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xmlns="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xmlns="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xmlns="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xmlns="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xmlns="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xmlns="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xmlns="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xmlns="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xmlns="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xmlns="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xmlns="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xmlns="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xmlns="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xmlns="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xmlns="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xmlns="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xmlns="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xmlns="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xmlns="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xmlns="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xmlns="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xmlns="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xmlns="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xmlns="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xmlns="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xmlns="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xmlns="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xmlns="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xmlns="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xmlns="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xmlns="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xmlns="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xmlns="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xmlns="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</TotalTime>
  <Words>261</Words>
  <Application>Microsoft Office PowerPoint</Application>
  <PresentationFormat>Personalizar</PresentationFormat>
  <Paragraphs>79</Paragraphs>
  <Slides>39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206</cp:revision>
  <dcterms:created xsi:type="dcterms:W3CDTF">2018-08-14T13:01:06Z</dcterms:created>
  <dcterms:modified xsi:type="dcterms:W3CDTF">2018-11-09T11:43:36Z</dcterms:modified>
</cp:coreProperties>
</file>